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3D0E-AB2A-4623-AF14-D7BF20B48DC7}" type="datetimeFigureOut">
              <a:rPr lang="es-AR" smtClean="0"/>
              <a:pPr/>
              <a:t>02/11/2014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29CD-6129-470A-A644-3959177B8C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29CD-6129-470A-A644-3959177B8C9E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A892-6FF1-7B48-BEC4-95DEB4E9D26A}" type="datetimeFigureOut">
              <a:rPr lang="es-ES_tradnl" smtClean="0"/>
              <a:pPr/>
              <a:t>02/11/2014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719" y="357166"/>
            <a:ext cx="3733800" cy="2106613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  <a:t>Invitación</a:t>
            </a:r>
            <a:b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</a:br>
            <a: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  <a:t>Festival Literario </a:t>
            </a:r>
            <a:b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</a:br>
            <a:endParaRPr lang="es-ES_tradnl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57818" y="2786058"/>
            <a:ext cx="3243258" cy="20955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_tradnl" sz="2100" b="1" dirty="0" smtClean="0">
                <a:solidFill>
                  <a:schemeClr val="accent3">
                    <a:lumMod val="75000"/>
                  </a:schemeClr>
                </a:solidFill>
                <a:latin typeface="Papyrus" pitchFamily="66" charset="0"/>
              </a:rPr>
              <a:t>Día: 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Miércoles 19</a:t>
            </a:r>
          </a:p>
          <a:p>
            <a:pPr algn="l"/>
            <a:r>
              <a:rPr lang="es-ES_tradnl" sz="2100" b="1" dirty="0" smtClean="0">
                <a:solidFill>
                  <a:schemeClr val="accent3">
                    <a:lumMod val="75000"/>
                  </a:schemeClr>
                </a:solidFill>
                <a:latin typeface="Papyrus" pitchFamily="66" charset="0"/>
              </a:rPr>
              <a:t>Mes:  </a:t>
            </a:r>
            <a:r>
              <a:rPr lang="es-ES_tradnl" sz="21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Noviembre</a:t>
            </a:r>
            <a:endParaRPr lang="es-ES_tradnl" sz="1600" b="1" dirty="0" smtClean="0">
              <a:solidFill>
                <a:schemeClr val="accent5">
                  <a:lumMod val="75000"/>
                </a:schemeClr>
              </a:solidFill>
              <a:latin typeface="Papyrus" pitchFamily="66" charset="0"/>
            </a:endParaRPr>
          </a:p>
          <a:p>
            <a:pPr algn="l"/>
            <a:r>
              <a:rPr lang="es-ES_tradnl" sz="2000" b="1" dirty="0" smtClean="0">
                <a:solidFill>
                  <a:schemeClr val="accent3">
                    <a:lumMod val="75000"/>
                  </a:schemeClr>
                </a:solidFill>
                <a:latin typeface="Papyrus" pitchFamily="66" charset="0"/>
              </a:rPr>
              <a:t>Año: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2014</a:t>
            </a:r>
          </a:p>
          <a:p>
            <a:pPr algn="l"/>
            <a:r>
              <a:rPr lang="es-ES_tradnl" sz="2000" b="1" dirty="0" smtClean="0">
                <a:solidFill>
                  <a:schemeClr val="accent3">
                    <a:lumMod val="75000"/>
                  </a:schemeClr>
                </a:solidFill>
                <a:latin typeface="Papyrus" pitchFamily="66" charset="0"/>
              </a:rPr>
              <a:t>Hora:</a:t>
            </a:r>
            <a:r>
              <a:rPr lang="es-ES_tradnl" sz="2000" b="1" dirty="0" smtClean="0">
                <a:solidFill>
                  <a:srgbClr val="C00000"/>
                </a:solidFill>
                <a:latin typeface="Papyrus" pitchFamily="66" charset="0"/>
              </a:rPr>
              <a:t>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1:00pm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. </a:t>
            </a:r>
          </a:p>
          <a:p>
            <a:pPr algn="l"/>
            <a:r>
              <a:rPr lang="es-ES_tradnl" sz="2100" b="1" dirty="0" smtClean="0">
                <a:solidFill>
                  <a:schemeClr val="accent3">
                    <a:lumMod val="75000"/>
                  </a:schemeClr>
                </a:solidFill>
                <a:latin typeface="Papyrus" pitchFamily="66" charset="0"/>
              </a:rPr>
              <a:t>Lugar:  </a:t>
            </a:r>
            <a:r>
              <a:rPr lang="es-ES_tradnl" sz="21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Teatro  </a:t>
            </a:r>
            <a:r>
              <a:rPr lang="es-ES_tradnl" sz="2100" b="1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I.E </a:t>
            </a:r>
            <a:r>
              <a:rPr lang="es-ES_tradnl" sz="2100" b="1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Francisco </a:t>
            </a:r>
            <a:r>
              <a:rPr lang="es-ES_tradnl" sz="21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Luis Hernández Betancur.</a:t>
            </a:r>
          </a:p>
          <a:p>
            <a:pPr algn="l"/>
            <a:endParaRPr lang="es-ES_tradnl" sz="2100" b="1" dirty="0" smtClean="0">
              <a:solidFill>
                <a:schemeClr val="accent5">
                  <a:lumMod val="75000"/>
                </a:schemeClr>
              </a:solidFill>
              <a:latin typeface="Papyrus" pitchFamily="66" charset="0"/>
            </a:endParaRPr>
          </a:p>
          <a:p>
            <a:pPr algn="l"/>
            <a:endParaRPr lang="es-ES_tradnl" dirty="0"/>
          </a:p>
          <a:p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5822164" y="5072074"/>
            <a:ext cx="3167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ES" sz="1600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 lvl="0" algn="just"/>
            <a:r>
              <a:rPr lang="es-ES" sz="1600" b="1" dirty="0" smtClean="0">
                <a:solidFill>
                  <a:srgbClr val="FF0000"/>
                </a:solidFill>
                <a:latin typeface="Papyrus" pitchFamily="66" charset="0"/>
              </a:rPr>
              <a:t>Leer En-seña: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animación a la lectura para el Fortalecimiento de las competencias ciudadanas en la diversidad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AR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30" name="AutoShape 6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4" name="AutoShape 10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6" name="AutoShape 12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8" name="AutoShape 14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4" name="AutoShape 20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6" name="AutoShape 22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8" name="AutoShape 24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50" name="AutoShape 26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1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719" y="5072074"/>
            <a:ext cx="928693" cy="102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CEAAkGBxQTEhUUEhQWFhUXGBwYGRcYGRwYGBcXGBcWFxgYHBcaHCggGhwlGxwXITEhJSkrLi4uGB8zODMsNygtLisBCgoKDg0OGxAQGywkICQsLCwsLCwsLCwsLCwsLCwsLCwsLCwsLCwsLCwsLCwsLCwsLCwsLCwsLCwsLCwsLCwsLP/AABEIAM4A9QMBIgACEQEDEQH/xAAbAAABBQEBAAAAAAAAAAAAAAAGAAECBAUDB//EAEQQAAIBAgQDBQUFBAkEAwEBAAECEQADBBIhMQVBUQYTImFxMoGRofAjQlKxwRRi0eEHFSQzQ3KCkvFTY6KyNMLSgxb/xAAZAQADAQEBAAAAAAAAAAAAAAABAgMABAX/xAApEQACAgICAQQCAgIDAAAAAAAAAQIRAyESMQQTIkFRMmFxoYHRFEKx/9oADAMBAAIRAxEAPwD14PSjrUgtMWqNlKI5dKcinzVFqag6GIpmNOQafLW0YiCaYCpmBUQ9AAitILVTEcTtJmBcSu4WWYT+6smo2OK2XMB1zR7LeFv9rQaHJXQWnXRfmnmogVIUxlYppiac01KEU0ppNUMwFY1k5qJNYPGe2GGw+jvLfhEE/XpNYKf0jJcVjat+zEs5IQEzEnLIGm5isbYdGnihjAdpn/xrJQxIylWIHKRPrrt4Z0mK3MBxG3eHgcExJWRmHqu4pk0I7NBDUqhbEVQx3G7FvNmcEr7QXxFY6x7PvijYqTZompg0F3+31oSVtsQNAWhQTr0mq9vt441a2hE7CRododo1nllqfrQbqyvozXwHwNODXnF/+kZhLdwRlBJVmA0I0YzqQCBtyJ0FGGB42j5AZDuAYALLr++BlI85jzplJPoWUWuzYmmZq5B/Knz0wlnUtUe86Cq7sQdq7qaJieb0+NKo0qxqOOWmyVKakKXobsjApGpMKUUClEarY/FJaRnuNlVRqfyHmTtFWa8p/pB4u1+93Oq2rcETs7mQGMaxGgA138qSc1FWPjhzlR34x2ze62VG7pCYAmHaN5edPRdo3NZFvijMT/eAgyMzsR5/ek6x5a1kok31QLnZhpmiZjQEgQu386I8H2avOxDKLS8yWzMwg6bz056RpXDJSnuz0oxxQVUNa4spc6Nc6mDlnnzjrqTUsXxYd22QDUE5dMuWCfF5e/8AhWla7IAQCRlBnw5h7xrv8a4YvgD5itpGCCMzXGBz5dsqiZnq0D4UI4Zwd2LKcJaMng/aPE4d2GaVd1LSpdlhcoUgsNwPxTAGpr1fhuOW9bVkIaQNuRj4152/BHV7jgMVynNyBUSTBPQFT5weYq/2Y421q9lcErcChdRq3i22/Dz2161eGanTOXJiuNxD/KfSn7nqapcSxZK2xbYqbh9qBKpGZiAwInYagwWFZeE41cu2bYSMxQd5djQNHiyLEM0/6R5xFdLmonIoSkbRxNoMULrmUZiJEgaST03Hxrx/t9/SM91zYwRy2xo1zmxnYdBW/wAVF1FKrh2ZrkqqgkqADJe7cnKqTDEE5rhAnRYHjWOUWnNtHDlTDOmqluYUwNJkTz9KaElIaWPiEfAsI75iSJALsXMn4NOv+knpRnwXhF9RLkIuoBS7cmBB2AA35Doa824FjLltx3ILOdl3AJET5mJ1O0zR9we3iLNp7ruzZCJnVe8YjMYMgBRCx5x1ovK4i+le22XuI2bqhiud9/C1zvCQBr9ndET5AzHOhNO0TYa4LiqUMyCAVCzoPCT6iDII+Fd+NcXvW7jSxF6y8MI0uKpyBjOjEjn5+dccTjbWKFwkLqADyysdVYfhMkg8jEHVpo6YODjtP/B6x2f7aWcRhmvE5Tb9tZ56xl12MGPo0IcV4rdxb+IAWhqANBPKTuxA1168qBOCKyi7b8Qc+GBu4J5Rr/yeU0XdmrL3gESMoTMSZ3MHXz1jb7lcPkynXFHZ40I/kztatAmYhRpmYxPL3egrocSgOVF8Xsg9THtAdek7b6VqDgiplN+6BP4RAn1OwiBr+ur4rgIUl7QLMFgAkCDmn3+nkK4v+PKrs6XkiLDWbTLF4BmjUtrHKSTqTyjy99Y2KwD4cqcLLAJLjLmzKD4TkaRICzoJ8XwZMSQ7LclXnbqY2JiOmo2GXlWhb4mTlKsCYCSBrKQf0oRy5sTqQksUJbRudiu1QugW7pWT7DSYO8DxawfuySeRJI1NRXimKwxGZrY0BbQfetlpRfhB20r07stfDYa2QWMAg5jJBHKTrHSeUV6mDMprRwZcfFm5NPNcanXQROoFKorSomJlaUU/pUhbNLTH5Igab3V3FoU5o0LzKGNuZEZ2YKFEydflzrwvi2a/iHKSFusMpI3VVCK2nM5Jr3HtDgDfw9y0pALLAJ5HQ8q8VwfGlsXVa4vitfZshAGVhKeHU6gAaxvmnQzUM/wkjr8Vrd9hN2f4TicM7NiHsLhwvtAkMSNiZACjU8zuBOlEtjFo4lHDCYkGRPuqrYuDFC4VYsi6IgOQMwRXBZva3YcxET50P9mcM13EXLN21nAAm4yeG3Nsmbdw65xchYIB56ZTUZYVJe10WeSuwwa+FBJ2H1sNazrnEX7wKtokGIDzbciYJHeZR7uflWTct4t7C33vKqeFmtqggICCSXbUmN+msbVLjnCnfFrdF5e6IObxwRKgKyHY5SMw5GSDTQTWmBv6NviJL2L65TbfIwhiBEqYMgxB1EzyNeX37Fy4QykZe8hmYqAqrlzNBIJAVs0qDHi5blfbfj+GZxkbvMqgQGJQmWM6aMRtMwMxGu1BIxLMMp2/DoBz5KNdzS5ONl8GKc19WeiY3tpYFwZWzQiqNyQZbMSBpr4efLlXPAdrsOqrbE6abGAJ2HQAaR5Cg3Ck7G3biNyPXqQK1MJYAhoCn93KR02gx7jUJ+Q4nTHwUlsvdvO0tvuQq2WvodWh2RQNQc2XWII301HTTz/gnZ67xK+xs27eHtqFnQhFBnLA1zMQOe+5o+xBTKVZZGo0Uxrqafg/GGtmNwWBkGWDkqqyDyM5Tv13p/H8tT10zlz+I47XQ3COG4DCO1pWZro0d4JKSesQuv6etGD8PRrJs5YtlSsDoRrrvPOeutYb8JsYnELf8Sukg5SVW5pBDLz91EbtGUfiMD1gn3aA1eTd32R40qYL9sey6X7YYE51UANEsYAGoGrgjQgCdiNoPl3FeA4jCkXMjBSPFl8SEEagNEEeR1/T1jj/AA25cvW2Q242bMzh1UAgZApykyZ1HltWnicRh7ls2nuLDDISWAkxr4tsw39RTxyInLEzxPheKBug+2FUzMGUKkZiDzEhj5qeteo9jMOU7xmC5GyG26kQyy/wPPp4hXlOI4LdXEMuHBuAMVVgQCV136HLuPM16Vw64Dh7FsMFdUjIDrp0nUiI2oZFsfx4cpU9DcX4vilxZtKNMpa0QjLbfwyFzBjJLDKQRznQa0ZARVPhWYAA/XupYXiqMxBIB7xrYQGW8BIJYchoT6EdalUX+hskXCVdnLjeDS5bKuCSdgrBXMakKT1rHXgXdBTbMpzD7okhgAI3Gs89qpdouDXr+LYqqhSPBfV/EhCgBHU6FMwJ0BMsSCDsUYq8bVkG4wLxBI0BMb67aa+VLkjxjvYsW2wVFwZCDqchAg8woQa8tfyos/o7xxuYcqRlyGI5yS0z6xPvrz9b6lT45CnVp3Gp30nWI869A7B4JrdvxghnRSZ5lSyn3z+dT8OLjJm8qqQV5qmrCucdamBtXqHnnTNSpgaVYBdApUqpcR4gLQUlWbMYGWN4J5kdNqzdbMk29F001V8PjkdM6sMusnaI3mdiOYO1YWI4y122ty3mtZboU5oMqUzDMoOxBGmhBpXNIPFhJXlvG0HeXrGYNmdoSF8We63eOfDnlQw1G2SdRNei4fiAJCvCOdgTo3mjfeHzHMCh7EYa1fe7bvDxWrxNu4NLlvMq3AyvyMsdNiNCDSzSkh8cnFmKuBazaVUuBBlto7BYJIZVDggwGgwZmYFWVu4kOym4tsgwQqSYOzBnJBB5GOvuhicBcs27it9pZWGS4MxcQwZluLqRrJDAkaxpArR7sYq2A0NcQRJ1V15hiOR015GD5GSxySOv142vlCfABrYt52FsDKyiDmHQsROuxg86xO0t9bIZraW2uEEkwCUETmIAOmkawJ+FVuPdm7l0E27123rD23U4gqfJXeF5dQRBGmtWOH8Dt4ZbFtITPnZnuqjMbkAsSPYz5cwA5LmjakTcVsop1tHl1zElydSTPtTtvoB9RWxwns1euMoEjOCQNvCDEseQ5RvXfFcHVcQVRVC3FF4KswAFOYKOSkq5A5Bh0r0/G8Qs4Wyr3YUQFECSWImABqZildSlxOn1eMFL7BU9jHVYW7LcyQR8PEaq/wD+Tvj2SD8CPiQDRnwnF96ufOjqdVZQV0PIqSfjNXMtSliS2gR8rJXYBPwPFhZzE+Ux7/SsxsGvfoguF3kMWXRFKkaZvvGcsnlvykej4vAo8FwT/qIHvAMGhLtfcyXbIC5UUjYADqB74b1ihxik6WxlmlkaiyfCMTbsuA5fKVJNwt9mgAUsWBMKMx9oDnqRFbNziuFWHfGW2UElQbluAWBGmXVtCQASfjQ7wbGDv7EgFbrOMpmMpttoBzGp0OmtUu1PCsNgGNy1h7SXDLK2Zm7sAxnW0wyK0kKImCRtFWw3KPZDyE4Tol2g7Qd8ctpmtqTlLRDOegEz7tDrrAqpfS1bQi45ZuQJMIYnUAQpjloTtFDPB8eFE5WLEnUSXJP3U/DMSW36bVdxuCv3D9poBZe6qJ7KKoJQaaEsQZbnlPqXavsHNhFw60mRRmttl0dWXQNA+9rG4109at4lBlKsmU76Rmka5gOZHQHbnQth8JcW2XRhmQ5L1tvuzpJH4WBUz5mpXuKMEifZg5WaACNij7E9IIPkal6bvQeWi/c4jft3e/W9myqQpUAhlkHu7itqQNYJMjMYI5kvD+0DYoZ7WGZmEqXUoo02DZyGUemYeZry3G8UzGWGVzoTsHX94Dn5it3sPxx7N9l0ygFvEYGwzaqCYyAnUf4Y2q/G1tELSlaDy3au5wdVjUifiJ51PjnFsNbQpiG8REhFMORtpqPz5HpWbiuOXr8BDbsjcnxM+UbhSwALe4xI11muWE4GmfM8ux3J1ZjzJJ20jXnA5CrQ8OU93oTyfOiqVbX+CgtmzdCmxaYey5dkUBQMxKqcoZgZjM+kANqaKrHboWIt3rMAKP7syQNY8Lb6DrUGRVUIAImBHQCfftFCnEhcu4gDuwGEaHxAifvnaK74+LBI4IZ3kk76PWuGcWtYhc1pww5jZhPVTqKvA155aw8FSoCMoULk0yHxE5dNjOoOh5ii/gPEjdDLcAF23AaNmBnK4HIGDpyII13qGXE4fwaGRSNVWpVLLSqI5Z0oU4ykNcPeMyFpbxl1taAQ9vNKKIkOkFTvoCSUmhDtZhbFpg+ge4W8DLKOdM2pjITImDB1lTSyeimNXIocYwBawM/tZlzlZhhmgZtIYRlmRsDVfGYzEW0dWtBla4jllMEBMk5V1B0WJYrvyrUuub2GPhyl7Z8MhspI01Ghg1UtYk3EVhpInTQ6iduVc3OC7KZ3KPXRx4V2hW4oQo5WYhspbwxBChixjeVn1q0MCGZns3AxJllcnNmgAeMyRoBoynaqF6wt0faKCwOjRDA+Tb1xa1dQzm71V2VvDcXzW4unXlNalWmRWSLCbBY66o+1tsIMZl8a/EeL4ildw9tz3tlxaufiADW365kG/qCDtvEVg4LjTzC3NYkrdUiDqPaUeFRoJK6mNavDHW7jRcBs3DqHWIbzjVLg89/MUjWSC0/9FVTNG5iTd+zkWb4EqSMysPLbOkxMQw8tiNcfxdq1aZr903MQpAW2wBhtDlFtQBlYaG5ro2/Ktq7akC3eG5m3cQ7sBoyHdXA+70ncTWP2i4WcUpt3ATftgG26wO+tzJGugO+nInkGoRzvqaplsVJ03oucEZblqziIh+7Ke0W8OfYsSSxGXeeZrtxjCd/byZ3tmQVdTDKwkSPcSPQmsPsPjQLYwzMc4lkncjQuOWzH4HyNEeNum0ucglQRmOwRZ1czyAkmJpk4vfydbSqmS4Jw42beUtnY6s8BSxgCSPcOepknUmr1m+GUMPZIkcpB2NcMXh7xkWnQKyxLAkodfEse1pyMbb8qlfItqqjYAAT0AgUHGXcWSVN0jPbilu46r3jWjmIQyALhBGgDaPPQSY10kVDtooGDuExoUInkc6gEedU8DwbDWrhuLbMl8+rMQr9VBOnT00rK/pCxl28Uw9nIRozS4WWkBUE7nUGBO48pZ03VDJOEk2BljiZW6uWPCpUTBAZlZQSDpzH+2sbjWOd3Fl7jsoJEs7PEOJygk/hG2m1aPA+FC4GN1iqjdubNBdlA3MDUxtWrawOGuW8RaSA9s94uYL48qrnGf2wTJWF0EDQzVuEIUov+TZM3qJ2u3/Rc7OcOVUF0WTdciFRQzC2h1l1QeJmI200mSJgGPCDYxBKZgL0E3UK5GIKNbiDsonTpGu9Y9zDX/wCrLK4TOzMSby2WVXuXJIk3CQQoYQYIMRsKt4qxeFrA3XQDGK4TU+IowaEdtcwAIEyd53NK+iSe6Rv3uBWSqs4hraZe8GhyhY1PMRrDTQnieGK6h8Ph7j2ifGyeEMusutsqcw6DY8gBWj2p/a0wzm5dsvbbKHCIyMil1nK2dsw5GQDrPlXDjGExQx1t8OH7qFKurp3IRVGVSp1gktMcoIpUkzN10BPaTg9twGsFmUSQCMuXSWAHIiCY6AwNDAngsUVZdtFdNTGjqVIn0Zor2PjWEW7i7ttO7Eol26XBZQZX7oIloUHf77daEbPB1vYXFX2ABQMe8M6gd4QwUQqgFRIhiSx1FUjrQJXdslwdVt9y4JYgMxURIEOCTJEwAdDrJEb0U2uKrlLKrsNDmC5p2OwM7HaKBeArnVGLZQcqA66HMASQDqpJCzpoprbu3zbcZJVxIMtIcT7LRo0yYaJBBmQatg8j0va+iPnY1nlzj9fJr8W4rbTKC7AvqMohmEHmRA+Iis/s5w7EX1e9aX2DBlwGkQ3wKkHWrJvHEA5UzSsqTEpMTAGk0uxfEP2XFG3dXLbu+G5m0USBkJ5TMqf89ehkyTS5RejhxQ4rizR4M1y4A5gAgHVWBObUETp8C3urYtYg2bqXZ+8EeeaXGC+gytlb3Ec64YS29sC33Nx7Y0S4pWWQGEzKxBU5Y2md9NhYu2n0uOkW7bBzbJAZwuu+aFymG1OpWDAqGTyIcNsWOCfPSDIOelKs3Dcewz/4qqdDFz7MwZgw4EjQ6jpSrltHRTN2ud6wrCGAI8xI+dI07UTGDxzs0txc1j7G4DMoTbD+TZCJ8iQdqFeGWmthlYMCrEQzZjOY7tJzfGvSIMUA8Xm3i7w5Eq4HkVAP/kGNc3kY4VyZpTfHiV79yCNfz2/T0rk10TOv15frXLFXdtOsfXOuAcRqfqPnXLwjKWmQ5NI6YhQwI5HpPx6zVfvGVMsBk+8rbRqZ0gq23iSCN/FtXa3v9dOf8Ka8enTSPziqKM1LTCslIu4HiEJ4puWSBmBPjSdVYkaFRpF5diNYIJqyxJPdkywOexc2zEECDGxPssNpAMbUOPcNpg4IjXSdQSNSs6GY8SnRgOR1q6pzgKogHxWyJi28HwAmPA+uU8icpgrFCXK7OzHNSRwx+A7y6LyAoxCsCumS4GOff1Bjnmii3g3E84VL0C4QSI9m4BoSv6qdR5jWhccR7zxrAnxgElRmMLc5Eqfv7bmeVU72HxN3MveW7IMEgalmzQDnOoO/iAB02rl9Xjk31+z0IR54/wBoMMNwNkZirtaB/wCk7ZT0ixcVkt+eXc+tWRwzKG8bsSZOdp1gCRsF0GwAHOgzCcSZTct3blwFcpDd9cAZICkqWfaQxHkR7utzCLem3JboWZnzBvwAkl2E+0AAI51V+T7qimGGJxXJujSx+OCEi2DcddwASE31YjePwrLHpXnXFuNYjur3eZJOhKidiNQxmF0G0bDpp6IyKjZYVXHs21m5ciMoPd2gSBvvG9ZXEOyJvyz/AGIIIPelUNwkaXCoa4SfXLMeldXiZZNv1o0vj7I+TNOuEjzS5xzwwugCZFA3EXELMfNhmn1rlw3jS4d3aGJa2QhVssFwJzfiGmq8zXoVn+i/CZRmu3GMa5EdhtsG0BA6wKr3f6NsFt39+fN7MeYCkhqpzxr5Ofk2XcHZckPhbz2s8FguVlbQZWyuD4isfQoq4TwQC4L967cvXgMqs+i21O4S2oCj1gnzrL4PwNcPbFuw914mMyB2AJmMypETr76u4/C4q5bNsG5bkjxplVwAZ0aI18xS8XXtZ05M8HFUqL9jBswVLoU21tm2UnMLpOTxEEaaKfPxn3j3FsJdw4iziHFsSFRwHKc4VzrG8TNXuD8OxVhSHvXroO3eXLJj0LLPxrpiLLOZd7g//pYj3wBr76Klx7Ex5YKVtWDlzA5bDgXChuB3u3WY5jlyiAY3g6QNI660H9suOo1u1hsM2Swo8SAZTIK5S5nxmNT0M16hf4SroUa5cgwT4rcSDIMC75b1UsdlcAmotWiR1yEiN4m4RWUoXdi5s3N6R5JguLQi21MEAwBJzEHOPix+Va/EsNirb21PiOXvC1oFlTOxLKWAgEEDT0r1y1hLAgoIidriCPSGMVYbCK6lTbOo9om3mHOQwUkevlTumR9WvgDMDgrmGDI7d93dtXuMDkCKRohEyz6aDmCPfDjJUBptlJMakRmABBlW0gkE7fek6UXJwMDUoGk65rr+LfVh3YDHU6wY5bU3EeFhrLWktqskLuxypnBeNREjN8ap/wAuUVxf/hCWKEpXsuYnCnD27TZ2JKlWzMWBfu84YZieasPfVLF2rn2CuxOYZYYwl9LqgZWA/wAQNlE8gS0RIrTN0X76WbrBreUk24GV3nwxu3hCsTrzTrRRkHQafKp0pOyvNpUYfA8AptkXrChlYiXtpmcQCGMCCdYJGhKkjQ0q3gKVUom2NSp8h8qYCmFFQL2vT+1A6a2l9dGbX5gUeFKDe3axctHSCrg9ScyR+tRz16bsDBm6869PqKrT9fW1d7oXeB9dK5QJ+t5+ZrzlGHwybbs5h4kj69Kk7iQT9fxpEjz1nfb68qYn4/nVVBr8WBtfIsSodSrDfn6HQ1Tw+IFsFDOXbeIJ13nwgkDWdGCtpDTbUdfl9amqmLQkhuc/U/XIU6c46Y0Gk9D428VBIkHNM7SGgMeoB8JjlmA3Fa+Oe5bufZujW9dHADqwUKvMAiW5jSDQPib10wpYKrKUMjZcxKv1Oq2zp0MiTNbeP4pcv5c4IsCWhcpdm32aNJ0HhOxJB5Sz4Vka0ep4+bjF7Nd7qnxoCwt6hhlzlQMoOa54bVuBOdjrBygiDT4bF6HxKqaStosqsBpLXo76/wCqhE84oU4jiLhWXCLaXxqBmjODOgaGe5pJYifNZg6gwd4gOltXVlDAuWacwBzZQhQH1Unzp8eGONVBbFyZuT9zCfA4nTLhwpWZi0IB6mEYR0l7s+VRvZgxzX7dqfum4M8n/t2VDfF2NZNjDYtx47auIHtXLmU9YQ21StDDYLFhSO8tWRpotoE+vtQKe2vyIucV0yVuxZbe5irxHIWTB9Gvqf8A2rQXiKIIFp0A3zvbSBPS2/6Vm/1Hcb+8xN5lI2BCz6ZIiu+H4BYXTIGgz4srfOJmjyxyEeSjm3ae2Dr+zb6FrrXD8CkzuNDXa52mXKBbtodp+zuRMDQQn61at4O2uyAek+XwrqoVfZUD0EVmvlCPKvoz04/f3S0P9Nlj8zdWKstx7EESMOfU5RPuFwmur3dPf9e+uL4gCJYD1Mf8VF55J7QOV9HFeP4mf7kAR5//AJ+U10u8XxP3baT5j4cvSpjF2+bL6yPlUFxlv8SfEevvreopbo3OSK39cYw72bBnz1Py2muTcSxGk4XDnz6H0CH86sjGpOhX/cOVLv1JOo+O/pS+/tV/f+zer8FZOM3I1w9nToGn52oqxY49rlGHXMNYi3rImVkiefTUHpUMTjFV0SNG56xzHTWI1mK5Ye4rOblkFssK42zDUqy67gzppoT5U3Kfyv7NzNvstx5L2IyXVyOQVtDwEMAM1xvAxAJgCD+Dzo3Fee8Lui7j8MVYkoLhKnSAUIModQQY5c69DFdeCVx6DdiAp6alVqFJRUXHMVKoXKJhjc99B39IDD7AxrmbXpI8t/8Aii0mg3+kJ/7gebH4Ac6jlfsd/Q0loF7/ALz9c/4VyI58+n1tVjvDA+ttNBVO4+s/U/rXmVjIbJk9dx9afxpOf50p6j6+uVRuNvz5Rz/lVYwX/Vgv9C73Qc/rX3VyxlzTy+tvyroEj6+pqrjl8JHr+XWrR9SOjaOXBGBUk/7TsCJHvq9+wjcKNenhn1INZ3Blkac82o29qK38GvPy3qOfLSodL3GJ2mhcMBoFzr6anXzoqwGN+xDEfdB0I1MeZ/Wh7tUgNqDOrgaciZAPlW7w9PAB5QfSBypopSxqmaUq7Mk9pHQ3wS0FZRWhHViSAoJ0iNAJMFfOtzhOJ7u3kuBjdJDMqqSqFgIVZ3Gkk9SabhHD0bE3SyoQgTIMuqnfMD5kD/aKLbfD2gER1g1Rz46Y9WtA6MVcO1lv9Rj4j9Kibd8jQINNdyfQRRI/DH6ipDhrRuvz/hSOWKQEpIHBhnG7/Ib+6pLw8NOYlv8AMZ/OfhRD/VHnTf1MfxD4UnNRftYal9GKOGW/wjpp50k4NbBkA/E/RrbXg37/AMv511HC/wB75fzpo+TF/kDgzBbg1vWRv/xvURwxfP4nlRH/AFYI3Pwp14aBzNM8mF7NxkC1zg6HdR7wD+e9cbnAbRnwj8h8qMTw8edRucNWOe31yqXON6YeDPOuOdnz3Ray5VkkjNqI0kHSYyz68zU+A27nhcuQJJKzOY7ezAC7dTyoh4kk2bn+Ro5/dNZeAtwgmqTeWKEtG12eYNiv8ttz7y1sflNF1CfZO39tcP8A21A973P4D4UV10eO3xtjrrQ80qUUq6NhJ1C6PlU6RogKxoI7fEd7ZBkkKx9CSo1HPb5Uesg6V5728H9pTkBa39Wbn8Klm9sGzSejGyiDyPrz86puPd5fXxruWMfX0K4uT5GffXmKWNvaJtM5BOQPnH1tTKOn1/GnzfX1vU0PXf6+FUhGD6YjbOaP/OuV8kgA+7rNX0Wf5fp09az+J2dNdo/PTf6iqxhNbTMmiHBFAbyloj2fbOvntRJhFGxoL4VjgrAAjUaroDOYjMs6EHU5ZkTzorwuKB+640P+G+mnI5YqeaUkvcivH3Gf2tbKqEHa4DB2gSenWK2sGunvoX7V4outsBCYuLqwyyCcphTDHcTppFFHDn0HXXp9CslH018AlaaLPAD/AGnEHX2bc+vj+GmWvQbQ8I9B+VAXBLQF2+RPiKHbSQGEeekfEUeYdvAv+UfkKXKnxRWL2Ty0gKektc9FBRSilFI1qMPSpqiaNGJ0oqNPWMPFQvDQ+hp2prmx9P0orsBgcX/uLug9hvT2TFD9hhlUjpyA202HKiLjX/x7sGPA35VhWE8C9YH6fGuzNCTqmc7as2eyety6f3LY/wDK6f4UTCh3suIu3h+7bPzuj9KIiK6cKajsddD0qalVrCTpUhSiiKRrzztov9rJ3GRR8c5H616GKy+N8Dt4hTPheIDjccxImGAPI+cRU8seUWkZqzzcryiq7b/nNa/EuC3rOrrIH3l0Bj8vTf8AOqAUGD5enu868yVR1JCcZFE2tT9aT8qZEM+nSrcfDf39D1rk7T5fn8tqZRg+mI7XZytTyqOJvT9cq7r0/X8q44u0P+NapxktRNa+TG4fhLRdRGaM2/QOwgjn0opwmBtFNEAG2UEge8AwaHeEW4JEa6zyk52+vhRRw4HnyPSk8jLOEeh1G5dg52lwqJcsKqhTnkwIJIKgfCfzok4eggVido2+3tESSA3p935nX4Vu8IbT6896FxyQV6Gdpmr2dP8AeaH226R7TD12A+Ao1wplF9B+VBPZhtHJ/G42ja5cAijXCewvpQyJ1+isXs7RTTT00VEcc0ppU0VjCinpUorGGFKaQFPWowqhd9k+lTqF06H0oxW0BmJx0xh7sfhjrvpWBYMqNOQ+YFbnaJj+zvHl8MwkVlYdTkHoI+Hzrty4rqmczkafZPV7/lkH/iSPzolod7LaNe05r/6R+c0QhhXRhi1GmUXRKlTFxSqtBHLVRxfE8hAynUT6Hp613xKMRCmKxcRaaTMx5+/3VgpGgOMrvB+X8ahd4whU5PajTTSY8qx7i6dfr+FcGhfr5+u1YGiynFboEOFcHSCN9fnWfjOG2LksM9hzzAzpPmh/+sU7MQI36z7t/rnUkPUHy9NfhSSgpdoNGDj+G3bAzOFuWv8Aq29h/mQ6ppzkjzFVGyxK+vl/Oi+0xU+A9esfDn76HeJcJklrIFtpkrtbbnp+BvTwnnG9c0vFj3HQsomYbfr61VxjjKRE6eunp0HSu13EHYwDMRsZ9OW413205VVxNuZB9fTTkev8Kmsck6TJfyc+B3kY5lOYQ2sb/aHkdTpp7qJcC4y9Nff8aD+E3WWVjYCSR4GEb5lkoRsZEHfTWt7h/EBHXX7pVvyaY91J5LnxpIeMVysp8ZQPiwsezZmT1LaT02NbvDV0oV4hez4tGXplKggxBkEhSRz2nntRbwg+Eefx95oSUXCMXoErUjQ7MHS7rMXGEdPtLh1+ING+CPgX0oL7GXJGIHS++nPZf1n40XYe9CwB8/P0ppYm17dlE97LtKqpxR/CfjTrip+6R8P41F45LtD8kWaauH7SOh+X8akMQOhocX9BO1KuP7QPP4Gn78fQNHhL6NaOtKuffL1pC8v4h8RQcWazpXO/7JqYaoXvZNaK2gPoG+0v/wAd/VOf/cSqNk+ERO316Vpdpj/Z7h56Rp+8tZ9gCBFdmWCvTOds0uzB+0vDlltn3k3B+gojod7OGL10f9u2f/K7RCtdOFNRplFtDgUqVKqhFUXA505YnypRQMV7mARtxHppVF+EAHw/zrXmoxRADV/AnpzH1FVLmHgRy/X9aMCo6VyfDKeVAIJKD9bn1pz4tPqP0rfxfCwdV0NZd3BsvL36x/OtQbBDjfBwddZ5MJ9BIHtfXocYGZUnxLvGsHkaPXg6e6OvrQ32j4GSe+sghkHiA+/bO/h6jcVKcL2uxJRsxuCr4JA3URpG+pgcv5Vs4e2rqQfr371jdnRC5THsqRrO46xqP4Vv4GxAn3flXFmeSEXJCJRcqZhcXIXFWwAI7uIjrcgnyiRRLw+3oPTT/j9aG+0Vr+1WYnVeXlctz8jW6Xfu/s4Dba8hOpk6E/KhzUsUXJdhlH3aL3Yd4u422SB9sGAOh1WZHXf8qMRpXjzXi2TvGLuJJxCyoC5rcAAe0pJXQxMchEl9rEYoEC33ZXTxM7BjoJOVViZ91VTpUh33sNFapSKERcxp+9ZX3u36inL4v/qp8GpnOSXQNfYX6VEig4/tXO8vuVv1J1pC1iDviD/sB90zrSSzR6aCv5C8GmFC64a4BrfY+6NPjXRMJc3/AGm7PQEAfl86ZSi2qYLCeaiRrQ6bd3liLkeoP5g/Kq+JW9uuJvCf8hj4ppVeVMDcaChh5VAKBt50Im5iREYm6fVbPpt3dROIxv3cTp+9aQ/kBNB5I3tC2vs1u1eLXujaBDXLnsoNzlKM0nYEKZ1qlhCSoPxoT4jwu/dxNxgxIIUOxg3CNNAToBv4dJA9K3eDYMWAGOcMwgoToNd48uvIGp5PTk02F9aN/s8x/anGv9yv/u3KictQl2TuscTczFZ7pfCswv2j8zq3rptsKMa6cVVoaPQwNKnmlVQkLt5VEswECTJjQbmsm9xG7cj9nUKp/wAW6DB81tCGb1JUetdkwlv/AKa9ZgEn1J1Jq01ahrRlnh7kzcxF5ucKRaUemQBvixqI4OnJsRPX9ovk/O4a1GWqOL4iltrQYMTdbKsRoYJ11oG5Mh3V63rbuNcH/TuxqP3bgUMG/wA2Yem9aPD8Wt22HSYOhB3VgSrKw5MCCD5ih1LpbHG2r3M1od5ckkIbbqwS2tsGJBhix1lfPTT4A0PihyGI/wDazZY/Mk+81r2FrRrutQe3OhE+7SuoNOKIhlYnhQI8Egjly91Z121G4Gh+NEsVS4lg1uCDod59K1BPJeLcPOExHSzckK8+w58WRjyGhynppy118HihlGv6/Cix7IIhgDp0ka6fxrNucBw5P92ozb5fDPrlia5M/juf4ugUrsCe0OKH7XZjMQisXyhjlEoVLkDwqSp3863cHj0yyT7/AD/SiXDYO2i5URVUnUAAST1rg3Z3Dls7WrZbmco5eQ0plh9qiwShu0DV3F4cgKSkA6AEDU+Q+jV0cVtgaBjr0b5kLRLawKA6Konyq0MMJill4sW+2ZRf2CacWY+xbc+ixHxiB51a/aL+4svtzyD5Fp+NELWz8KQTX62plhS+TcEDF/GYgbYdyT0KwPXXentHFPM20XpL/LRTRQbIP17qibIG/SqcIvtAWMHCmJ5Kn+8//int2cSd8g/1s3/0Hw0rfOH/AFqIw/Od6V4Mb3Q3Exf6vvmfGoHLU/Q9KR4dfg6rtpqfWdjHzrcFmRT/ALPHPbWssEbsHFA22CxC/gI82PLr4PzNO1i+QMqifPr6iiZbHzrsuD86osaQrxoEE/aQJNhvcUPwAaaqd5eBd3w96dQv2Z0RfPqTLT5jpR0cH57VK5hT1renH6B6eqsE+wJa7euYjIUt92ttS29w5ixI/dAI16kjlR7NZK4dwdxWpYskCCaKVFEqJTSrptSo2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4" name="Picture 6" descr="http://4.bp.blogspot.com/-Yaz0MBn_BOg/Uk7FI933gJI/AAAAAAAAAE4/UisTTQh3rOY/s1600/letras+vola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8371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</Words>
  <Application>Microsoft Macintosh PowerPoint</Application>
  <PresentationFormat>Presentación en pantalla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Invitación Festival Literario  </vt:lpstr>
    </vt:vector>
  </TitlesOfParts>
  <Company>Univalle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¡Felices fiestas decembrinas!</dc:title>
  <dc:creator>Gloria Rincon Bonilla</dc:creator>
  <cp:lastModifiedBy>Colossus User</cp:lastModifiedBy>
  <cp:revision>25</cp:revision>
  <dcterms:created xsi:type="dcterms:W3CDTF">2013-12-10T20:27:47Z</dcterms:created>
  <dcterms:modified xsi:type="dcterms:W3CDTF">2014-11-02T17:55:14Z</dcterms:modified>
</cp:coreProperties>
</file>